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Oswald Light"/>
      <p:regular r:id="rId13"/>
      <p:bold r:id="rId14"/>
    </p:embeddedFont>
    <p:embeddedFont>
      <p:font typeface="Oswald SemiBold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OswaldLight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swaldSemiBold-regular.fntdata"/><Relationship Id="rId14" Type="http://schemas.openxmlformats.org/officeDocument/2006/relationships/font" Target="fonts/OswaldLight-bold.fntdata"/><Relationship Id="rId16" Type="http://schemas.openxmlformats.org/officeDocument/2006/relationships/font" Target="fonts/OswaldSemiBo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cf5d5bbc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cf5d5bbc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a4405a1d9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a4405a1d9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a4405a1d9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a4405a1d9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a4405a1d9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a4405a1d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a4405a1d9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a4405a1d9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a4405a1d9c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a4405a1d9c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279883" y="0"/>
            <a:ext cx="8520600" cy="20526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JOURNALISM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19443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Dr. Jason Lee Guthrie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JOURNALISM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OVERVIEW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Defining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Journalism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Radio Journalism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NPR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JOURNALISM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DEFINING JOURNALISM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The Etymology of “News”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.14thC England 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Plural of “new”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Related to nova, novel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The Profession of Journalism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American Revolution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19th Century (the 1800s)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Journalistic Objectivity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JOURNALISM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DEFINING JOURNALISM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Etymology of “News”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The Profession of Journalism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Journalism should have these components: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Gathered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Assessed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Edited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Reported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JOURNALISM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RADIO JOURNALISM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84" name="Google Shape;84;p17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Early emphasis on entertainment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Economics involved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Norms of print journalism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Military-Technological Complex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World War I advances technology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World War II popularizes broadcast journalism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Radio Networks &gt; TV Stations &gt; Media Conglomerates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Audio-only journalism often more niche than visual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JOURNALISM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90" name="Google Shape;90;p18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91" name="Google Shape;91;p18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National Public Radio (NPR)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Public Radio valued podcasting early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Shrinking budgets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Long-from storytelling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2000: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All Songs Considered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is 1st digital program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2005: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NPR Podcasts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debuts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2007: NPR launches mobile website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2009: NPR iOS app released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JOURNALISM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97" name="Google Shape;97;p19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98" name="Google Shape;98;p19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NPR Shows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All Things Considered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,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This American Life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,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Prairie Home Companion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Here &amp; Now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,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Fresh Air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,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Story Corps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,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Car Talk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,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Planet Money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Serial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,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S-Town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,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White Lies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Wow In The World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,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Circle Round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Throughline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,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Code Switch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, </a:t>
            </a: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Louder Than A Riot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